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6369A-C2BB-4697-AB74-EBA13C358C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6C8E0F-7203-460C-B773-FF3A910CC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564B7-6EAC-4A68-BEB9-BB4BF071C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0098-7AD2-4E65-BE18-A01FF984AE79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351C9-0218-4017-96FB-FBE43DA1D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FDBAA-462B-4D0A-9C0E-56E646FE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86C5-A301-44E4-B892-09A7D2F44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539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50211-2582-4FB8-A90A-BAA70930E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CDB40-D376-4D7A-A371-C41626286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F59AB-5503-4F4E-9B97-3B47B4B37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0098-7AD2-4E65-BE18-A01FF984AE79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7CA0A-AF02-421F-B10C-8CDCE85F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35A39-6FE6-45E3-9C71-7E7E45750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86C5-A301-44E4-B892-09A7D2F44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81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0728B-1B9A-41C7-8FC0-73E4CF336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BB9C2-CC5A-4B78-9A0E-234CD70D3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3EB58-18B5-458F-A2E6-6E71F61B6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0098-7AD2-4E65-BE18-A01FF984AE79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2E09C-0866-4C10-804E-B23D6A1FF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6D6B2-BCC2-444E-9000-36FB05782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86C5-A301-44E4-B892-09A7D2F44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40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E2F3B-198C-4079-8865-77D4C0DE2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76F5E-653B-424E-A75A-DB9779D9CE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94B10B-CDCE-4355-9356-B043A30D2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39D228-6153-49B5-803B-DED3F6B29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0098-7AD2-4E65-BE18-A01FF984AE79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197519-2C15-463A-8C70-7A3702D32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D78BE7-08DE-41D9-A74A-E37A3A648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86C5-A301-44E4-B892-09A7D2F44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723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7F80C-0DA2-4F3D-8F08-BEB8A5A3B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2BEF6-441D-4FB0-B5CE-4E2693237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CC99E-BD37-42D8-B4B7-F3EF2FB135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A15348-3643-4927-BA88-D4B30E191B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DC9D3-45B3-4C51-93AC-E5435F409B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605B88-AAA6-4C06-B0C5-750A83C99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0098-7AD2-4E65-BE18-A01FF984AE79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ECBF53-52A5-42FD-A040-75FDC99F5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2A61A2-19D8-4E4D-B1AB-1675ECCE9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86C5-A301-44E4-B892-09A7D2F44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606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14FAF-204C-4919-A434-B293AC50E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208F09-41DE-42E8-AD0D-77AB3B6DF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0098-7AD2-4E65-BE18-A01FF984AE79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6BDF8B-19EA-40B5-876B-8BDCB23D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7B39C7-14FD-4A6E-ADC7-B0FC3B36F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86C5-A301-44E4-B892-09A7D2F44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548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92262F-F5C9-4F6A-AC86-343C2C192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0098-7AD2-4E65-BE18-A01FF984AE79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4F0A8-F57D-4D54-A05E-2DD52DFD4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31212-14C3-49A6-8746-A33DDE73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86C5-A301-44E4-B892-09A7D2F44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247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75753-587A-4F6A-8FD1-5B3E5CB8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68A6D-F825-4BE6-8149-7496F3DB3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C6639-CE75-43C1-A29F-DD5FC5C93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0545E-0D88-41CD-8C9D-6A5831CC7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0098-7AD2-4E65-BE18-A01FF984AE79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E85A33-5C7C-4448-A797-7F3424DF9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9CE4F5-B89A-496F-9CD7-36A80F09F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86C5-A301-44E4-B892-09A7D2F44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691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A521A-E968-4103-9FF9-08A3D74DC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51B0DA-9EB2-4C0A-8A19-9D2E26C8A1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326A1-1312-4E16-89F9-D7B494D0B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2EC401-0741-4E29-9BB4-A17EBB0B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0098-7AD2-4E65-BE18-A01FF984AE79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CA2194-2971-46DC-BE8E-D1489F397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877161-AF3C-4357-8289-E5C977800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86C5-A301-44E4-B892-09A7D2F44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39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E71D-77DB-4877-A72E-8015A9865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992796-822E-4FDC-B268-8109D3C253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E372A-35B4-4D7D-84F8-6D94D5DF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0098-7AD2-4E65-BE18-A01FF984AE79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CB2E5-FFE3-43ED-84E1-76789C898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6CD70-D22A-473B-B5C8-08C64CAC3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86C5-A301-44E4-B892-09A7D2F44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749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A6AEDD-5F5B-4528-9A51-EEEF41D74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4CF8A5-4EA7-4826-BAC8-086BE924C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FBF83-4963-40C7-AAD0-6C049EA0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0098-7AD2-4E65-BE18-A01FF984AE79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C468B-7D28-42DE-A787-FAE0D2FC5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64406-B277-4C22-8D28-DDE31248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186C5-A301-44E4-B892-09A7D2F44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668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02D987-8277-4930-A68D-35553F4AF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D4E9B-6764-4441-AF0E-35A64FDF4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71F67-F62E-41F3-9942-F32829835E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40098-7AD2-4E65-BE18-A01FF984AE79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E2434-0EBF-40CF-813D-5EE5682146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1968-144E-40AD-BC02-69F93DC27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186C5-A301-44E4-B892-09A7D2F44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30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B295-28AA-470D-BD1B-D41FA2A304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MADRID SOFA BED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4BC67F-CC5F-451B-BD2B-55A2B4EF23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ALL-IN-ONE-EASY-ACTION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87C639-5D65-40F2-AD75-80332DFB8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0" y="323163"/>
            <a:ext cx="6341717" cy="150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B79125-9563-8D27-DDA9-D6E3376FB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601" y="5482187"/>
            <a:ext cx="2570798" cy="114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696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C42ECA-6F86-407E-B4D5-AD7812707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985519"/>
            <a:ext cx="11139854" cy="9304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PREMIUM SOFA BED WITH POCKET SPRUNG MATTRESS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D73CCB1-34FE-4B08-96AA-B1F2C4BF6E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040" y="307730"/>
            <a:ext cx="5113331" cy="399763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4AF0221-D23D-493F-B3CD-BE30B70F5B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6043" y="485637"/>
            <a:ext cx="5455917" cy="3641824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959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131F70-F479-4F36-9F3E-5B0375A32CE2}"/>
              </a:ext>
            </a:extLst>
          </p:cNvPr>
          <p:cNvSpPr txBox="1"/>
          <p:nvPr/>
        </p:nvSpPr>
        <p:spPr>
          <a:xfrm>
            <a:off x="836676" y="2043752"/>
            <a:ext cx="10515600" cy="387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2FBBD0-4C38-D4A6-6EF0-A513ABCF68E0}"/>
              </a:ext>
            </a:extLst>
          </p:cNvPr>
          <p:cNvSpPr txBox="1"/>
          <p:nvPr/>
        </p:nvSpPr>
        <p:spPr>
          <a:xfrm>
            <a:off x="1815903" y="442731"/>
            <a:ext cx="833878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•Upholstery fabric as costed is for source 5 </a:t>
            </a:r>
            <a:r>
              <a:rPr lang="en-GB" dirty="0" err="1"/>
              <a:t>Lineta</a:t>
            </a:r>
            <a:r>
              <a:rPr lang="en-GB" dirty="0"/>
              <a:t> in all stocked colour options.</a:t>
            </a:r>
          </a:p>
          <a:p>
            <a:r>
              <a:rPr lang="en-GB" dirty="0"/>
              <a:t>•Alternative fabric qualities and colour options available on request.</a:t>
            </a:r>
          </a:p>
          <a:p>
            <a:r>
              <a:rPr lang="en-GB" dirty="0"/>
              <a:t>•COM fabric options are also considered.</a:t>
            </a:r>
          </a:p>
          <a:p>
            <a:r>
              <a:rPr lang="en-GB" dirty="0"/>
              <a:t>•Alternative arm widths are also available as and if required with quotes issued upon request.</a:t>
            </a:r>
          </a:p>
          <a:p>
            <a:r>
              <a:rPr lang="en-GB" dirty="0"/>
              <a:t>•The sofa mechanism is standard across all available options.(mechanism comes with a 5- year warranty)</a:t>
            </a:r>
          </a:p>
          <a:p>
            <a:pPr algn="l"/>
            <a:r>
              <a:rPr lang="en-GB" dirty="0"/>
              <a:t>•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</a:rPr>
              <a:t>The mattress is a fully sprung  14 cm  hand tufted mattress</a:t>
            </a:r>
            <a:r>
              <a:rPr lang="en-GB" dirty="0">
                <a:solidFill>
                  <a:srgbClr val="242424"/>
                </a:solidFill>
                <a:latin typeface="Aptos" panose="020B0004020202020204" pitchFamily="34" charset="0"/>
              </a:rPr>
              <a:t> 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</a:rPr>
              <a:t>and is standard across all options at suitable for adults</a:t>
            </a:r>
            <a:endParaRPr lang="en-GB" dirty="0"/>
          </a:p>
          <a:p>
            <a:r>
              <a:rPr lang="en-GB" dirty="0"/>
              <a:t>•Bespoke designs are also considered but me be dependent on volume.</a:t>
            </a:r>
          </a:p>
          <a:p>
            <a:endParaRPr lang="en-GB" dirty="0"/>
          </a:p>
          <a:p>
            <a:r>
              <a:rPr lang="en-GB" dirty="0"/>
              <a:t>Restfull Nights we are committed to sustainable design and responsible sourcing, with all our products tested to BS7177:2008 (Crib 5)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3B16BB-1265-2EFF-E7B4-32CB43A4AE06}"/>
              </a:ext>
            </a:extLst>
          </p:cNvPr>
          <p:cNvSpPr txBox="1"/>
          <p:nvPr/>
        </p:nvSpPr>
        <p:spPr>
          <a:xfrm>
            <a:off x="1776461" y="3869181"/>
            <a:ext cx="6093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dirty="0"/>
              <a:t>Size Options (Sleep Area/External finished width)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8EC248-55AF-2035-618B-0982FC409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Mechanism comes with a full 5 year warranty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54E3DFF-45BA-189C-CDE3-26AF3DC65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Mechanism comes with a full 5 year warranty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C21FF4-CB63-9F87-F5AF-EB16C9BD120B}"/>
              </a:ext>
            </a:extLst>
          </p:cNvPr>
          <p:cNvSpPr txBox="1"/>
          <p:nvPr/>
        </p:nvSpPr>
        <p:spPr>
          <a:xfrm>
            <a:off x="1815903" y="4642009"/>
            <a:ext cx="609372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Standard Arm</a:t>
            </a:r>
          </a:p>
          <a:p>
            <a:pPr algn="l"/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160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 210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w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 x 95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d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 x 87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 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h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</a:t>
            </a:r>
            <a:endParaRPr lang="pl-PL" sz="20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/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140 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 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190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 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w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 x 95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d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 x 87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 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h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</a:t>
            </a:r>
            <a:endParaRPr lang="pl-PL" sz="20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/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120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 170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w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 x 95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d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 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x 87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h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</a:t>
            </a:r>
            <a:endParaRPr lang="pl-PL" sz="20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/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100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 150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w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x 95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d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 x 87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h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</a:t>
            </a:r>
            <a:endParaRPr lang="pl-PL" sz="20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/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80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 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130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w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 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x 95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d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 x 87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cm(</a:t>
            </a:r>
            <a:r>
              <a:rPr lang="pl-PL" sz="1800" b="0" i="0" dirty="0">
                <a:solidFill>
                  <a:srgbClr val="242424"/>
                </a:solidFill>
                <a:effectLst/>
                <a:latin typeface="inherit"/>
              </a:rPr>
              <a:t>h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inherit"/>
              </a:rPr>
              <a:t>)</a:t>
            </a:r>
          </a:p>
          <a:p>
            <a:pPr algn="l"/>
            <a:r>
              <a:rPr lang="en-GB" dirty="0">
                <a:solidFill>
                  <a:srgbClr val="242424"/>
                </a:solidFill>
                <a:latin typeface="inherit"/>
              </a:rPr>
              <a:t>Slimmer arm </a:t>
            </a:r>
            <a:r>
              <a:rPr lang="en-GB">
                <a:solidFill>
                  <a:srgbClr val="242424"/>
                </a:solidFill>
                <a:latin typeface="inherit"/>
              </a:rPr>
              <a:t>options available </a:t>
            </a:r>
            <a:endParaRPr lang="pl-PL" sz="20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713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3C66F-7A21-436F-990A-6752227F2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D489E9-65F2-4819-A685-1AD644D4B6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Click link to see the opening process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DEC0D2-41FE-15C9-8C33-1275622F5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6591" y="365125"/>
            <a:ext cx="5157787" cy="823912"/>
          </a:xfrm>
        </p:spPr>
        <p:txBody>
          <a:bodyPr/>
          <a:lstStyle/>
          <a:p>
            <a:r>
              <a:rPr lang="en-GB" dirty="0"/>
              <a:t>All in-one opening mechanism </a:t>
            </a:r>
          </a:p>
        </p:txBody>
      </p:sp>
      <p:pic>
        <p:nvPicPr>
          <p:cNvPr id="12" name="Content Placeholder 11" descr="A close-up of a sofa&#10;&#10;Description automatically generated">
            <a:extLst>
              <a:ext uri="{FF2B5EF4-FFF2-40B4-BE49-F238E27FC236}">
                <a16:creationId xmlns:a16="http://schemas.microsoft.com/office/drawing/2014/main" id="{15D5A6BD-3558-D660-585E-1C9C0C4C2F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19" y="1189037"/>
            <a:ext cx="4059766" cy="3044825"/>
          </a:xfrm>
        </p:spPr>
      </p:pic>
      <p:pic>
        <p:nvPicPr>
          <p:cNvPr id="16" name="Content Placeholder 15" descr="A bed frame with metal legs&#10;&#10;Description automatically generated">
            <a:extLst>
              <a:ext uri="{FF2B5EF4-FFF2-40B4-BE49-F238E27FC236}">
                <a16:creationId xmlns:a16="http://schemas.microsoft.com/office/drawing/2014/main" id="{26072F50-C859-D9FA-EB55-771B20EDB88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28" y="4089072"/>
            <a:ext cx="3969148" cy="2646098"/>
          </a:xfrm>
        </p:spPr>
      </p:pic>
      <p:pic>
        <p:nvPicPr>
          <p:cNvPr id="17" name="Madrid Sofa Bed">
            <a:hlinkClick r:id="" action="ppaction://media"/>
            <a:extLst>
              <a:ext uri="{FF2B5EF4-FFF2-40B4-BE49-F238E27FC236}">
                <a16:creationId xmlns:a16="http://schemas.microsoft.com/office/drawing/2014/main" id="{BAB25763-9B6F-8F7E-AD2D-8306388554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64420" y="2751043"/>
            <a:ext cx="5654052" cy="320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2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7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96B4F49FDB2040B4F60EFD44E5443A" ma:contentTypeVersion="14" ma:contentTypeDescription="Create a new document." ma:contentTypeScope="" ma:versionID="92183bc0124735982352c090baf17b20">
  <xsd:schema xmlns:xsd="http://www.w3.org/2001/XMLSchema" xmlns:xs="http://www.w3.org/2001/XMLSchema" xmlns:p="http://schemas.microsoft.com/office/2006/metadata/properties" xmlns:ns3="aac44c6a-ec94-4e17-b4a1-81648348db21" xmlns:ns4="71fdfca8-e86e-46bb-aa3a-28c00769797f" targetNamespace="http://schemas.microsoft.com/office/2006/metadata/properties" ma:root="true" ma:fieldsID="a6e25faffe78e08c30ee2636d745efbb" ns3:_="" ns4:_="">
    <xsd:import namespace="aac44c6a-ec94-4e17-b4a1-81648348db21"/>
    <xsd:import namespace="71fdfca8-e86e-46bb-aa3a-28c0076979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44c6a-ec94-4e17-b4a1-81648348db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fdfca8-e86e-46bb-aa3a-28c00769797f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5056915-F9F6-4EBA-8E54-D8BF8CFEF8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c44c6a-ec94-4e17-b4a1-81648348db21"/>
    <ds:schemaRef ds:uri="71fdfca8-e86e-46bb-aa3a-28c0076979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22067F-A0D0-4FE2-9C0D-907497E3C3C0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aac44c6a-ec94-4e17-b4a1-81648348db21"/>
    <ds:schemaRef ds:uri="http://purl.org/dc/terms/"/>
    <ds:schemaRef ds:uri="http://schemas.microsoft.com/office/infopath/2007/PartnerControls"/>
    <ds:schemaRef ds:uri="http://purl.org/dc/elements/1.1/"/>
    <ds:schemaRef ds:uri="71fdfca8-e86e-46bb-aa3a-28c00769797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6AE4C3D-DE00-4EEA-A830-706FFD7EDFB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279</Words>
  <Application>Microsoft Office PowerPoint</Application>
  <PresentationFormat>Widescreen</PresentationFormat>
  <Paragraphs>26</Paragraphs>
  <Slides>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inherit</vt:lpstr>
      <vt:lpstr>Office Theme</vt:lpstr>
      <vt:lpstr>MADRID SOFA BED</vt:lpstr>
      <vt:lpstr>PREMIUM SOFA BED WITH POCKET SPRUNG MATTRESS</vt:lpstr>
      <vt:lpstr>PowerPoint Presentation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Senator 2000</dc:title>
  <dc:creator>John Law</dc:creator>
  <cp:lastModifiedBy>David Menown</cp:lastModifiedBy>
  <cp:revision>7</cp:revision>
  <dcterms:created xsi:type="dcterms:W3CDTF">2022-01-25T12:14:50Z</dcterms:created>
  <dcterms:modified xsi:type="dcterms:W3CDTF">2025-01-08T11:21:15Z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0x010100B496B4F49FDB2040B4F60EFD44E5443A</vt:lpwstr>
  </property>
</Properties>
</file>